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1" r:id="rId4"/>
    <p:sldId id="262" r:id="rId5"/>
    <p:sldId id="257" r:id="rId6"/>
    <p:sldId id="268" r:id="rId7"/>
    <p:sldId id="269" r:id="rId8"/>
    <p:sldId id="259" r:id="rId9"/>
    <p:sldId id="263" r:id="rId10"/>
    <p:sldId id="260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68BB-62A6-D5FC-4D6E-36BB1EADC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2F3F7-D246-2720-BAD3-226F8E70E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4C3F-91E5-169E-6C77-8A5A8679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566E-7DC8-4AD2-0170-3E4EAA67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DB95-A26D-7386-ADB0-23E29969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47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9AAA-58B8-E679-453D-CA1C500F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AC81D-3047-F181-E0CD-D8ECD0CF9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CEA67-9B52-1A36-EC07-98274895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B6D4-E408-D77E-DDA4-2CABCD84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04BD0-A1F7-C513-D089-52D88AD7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81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690CE-236C-7940-FA16-BF0E20761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FAED5-5817-42CC-7C9F-DCE07F78A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436E-B75F-1681-27C8-050922EC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52403-97A6-6297-BBFD-C353E725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8ED63-EAB1-3FBF-E107-5377ABC1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14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DF06-E1A9-6429-2E17-DAA6C17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B966-6508-AFE9-DC00-40F390892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A300C-1F34-6FE3-5AAE-CE9E3F56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A13A-258F-4AE3-81A0-44A5B931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62F52-CE95-09A5-ED3F-A539E198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092E-3400-8644-2E4A-FFFF1E71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26EF-E1B1-E428-04D1-212CD65BE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7D6A-E053-C4BF-7DC2-BA56D4E4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98E54-1AF7-3265-BA74-F2E9F9C8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4A85-E25E-80F1-8974-6930EE0E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6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5D93-D2C0-09C8-A603-408AB558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E213-8D67-7811-5754-A95AC0023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5F685-AFE6-48F3-1B1F-53DFD8151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8008F-1493-AECA-0B77-B854BA91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EE3AE-6C53-1118-D457-CB40DBAE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5D941-E295-4D6D-9DA8-B08E8EC7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98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AFBD-6A64-5805-1325-73DA2D12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43735-E544-B21D-D34C-AE93433E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6A88A-6429-1D21-D7A4-3D8E04D39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93CB8-6A8E-531E-FE2A-442FD94C6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DB9C5-318A-22BF-0B1B-A4DC898E6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25E1B-D49F-FF4F-EED1-3F531A5B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BA0AA-A279-154F-4F07-95C6CA6F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FA247-1726-C39F-4E3B-085C7A6E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37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F2E9-E2DD-8E99-B310-6951E319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81236-40CD-2A67-3FC1-700054CF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5BA39-1569-CDE0-1A81-965D919B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A90EB-9DDF-98BB-8165-5126A2D6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93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64B37-BDCC-D868-F8B3-6FFC8DD3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BC35C-B4D7-C97D-4CD9-DEDD82C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91D24-F1DF-880E-C7B0-74B42A29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00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50DC-186C-E193-906E-10C4148D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A7B5-807D-2889-6D11-607CE12D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05673-4E76-93E9-E1E6-EE7D17581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EAD83-3BCA-5FDE-1C41-2A8209E9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EB353-528A-BECA-17A5-01433535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FBB09-9877-651D-7853-1AAFAC3E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5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CFCF-1231-29A3-67AB-405B0A2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0526E5-40F3-7B8E-A65A-49BC47E80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06F06-1520-366A-D0AF-96E985FF2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783AD-8F19-DACF-0C87-E13B4596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C1FB-8D37-26DE-90F4-4B0D7BCA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F2FFB-F402-49B7-2A11-B0672DA2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00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DE17B-6595-7D57-7494-3F86B8B5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08C4C-728E-862C-C80B-0D9780D3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9B085-6BD8-9EA5-23A0-488B31DBA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307A3-9F7B-4478-8BC2-26383FEC0444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0B543-4D0D-85D1-C781-9F9869700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74B8-85E2-EF54-67FE-14E2192EC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19A68-D888-4986-A3AE-DBFAC3E95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55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E24B-1DE7-82BE-5285-709A9D945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0B577-D216-691E-83DD-3D2C27A6E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D3449-031E-7880-0B42-78AE67C4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1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9BEF-6BA6-70A3-2EA9-4D71DD5F2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251A2-279D-7723-62FB-BA87F179A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BD62A-194B-09F6-145F-E2AAE314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666364"/>
            <a:ext cx="979306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BCA3-0D1C-B423-A81D-D477B0CBC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A345F-3A67-A91D-F1DC-C4E6780E5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046E3-E788-144A-22A4-1155F056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675891"/>
            <a:ext cx="973590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2CE1-3DCB-6D4F-75BE-A62FAD0880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F419D-9EDA-0327-E117-B9BE25101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3F6F0-94F0-C7F0-BCD2-312777A7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685417"/>
            <a:ext cx="9783540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5252-F7BE-BD4D-B9C5-23A365B7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BD2B-EDE4-E7F4-635C-6A9BC6BB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0ED05-8DE8-9FEA-0088-6247DAC5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12" y="255638"/>
            <a:ext cx="10677688" cy="59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6AAA-DAD3-AA30-74F6-86D2AFFEA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95FA4-3129-2972-D8BB-C70A2AE76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20DF2-5A39-B03A-B846-4D403377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685417"/>
            <a:ext cx="9774014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9573-8DDD-E312-E74B-766147395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0F60C-262B-2662-B485-C8650EDDD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2BA85-FFA3-DD20-018B-9495B2AF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656838"/>
            <a:ext cx="97740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BF00-6178-4355-D26B-C08A94EB0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63477-A48E-B98E-35EE-A609CB7E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5D186-0296-FD0A-70A7-8E25CA1D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699706"/>
            <a:ext cx="9726382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080C-6987-E0B4-58C0-DDF55C399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019E6-2042-3546-F3CA-E8E446608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CA97C-C7C7-246B-853B-BE5DD9E9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5" y="306842"/>
            <a:ext cx="9851922" cy="58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1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BDAF-3BEB-5B45-22B9-E97713DF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C527-A4E1-C030-7BE9-63496669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4DEC0-4E0C-51DB-FDBD-66AD1AFB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0" y="290549"/>
            <a:ext cx="10706939" cy="60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FC32-1EEB-BF3D-295A-523F096DF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2F87C-2CC7-AFA3-6AD8-CAB3E4AF8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75952-7922-2BA8-877F-51DAA155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690180"/>
            <a:ext cx="9745435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5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4EA5-F317-C4A6-6156-8FA423E23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40329-36BD-BB04-D948-A157D7DFE4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B0199-7CA1-1D2F-808B-FAA0184C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537759"/>
            <a:ext cx="10726647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2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1DAB-1DBD-8E93-093C-B59A1E538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EF5F-FF5F-359E-76ED-DF60A4FB3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B3F66-7C64-3F6E-90D2-B386554E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432969"/>
            <a:ext cx="1085048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E24B-1DE7-82BE-5285-709A9D945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0B577-D216-691E-83DD-3D2C27A6E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28C62-4251-CFE8-8B47-8F91018E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671512"/>
            <a:ext cx="97536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0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86D0-28AA-C9D7-2836-833883128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33096-34F5-C8B1-41E2-BFFCDD6CD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A3E69-D8FF-E13A-B8A6-0554A197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685417"/>
            <a:ext cx="9754961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18EE-C708-CFBC-BCAB-05F850216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30C14-AB9F-6A58-7CD3-C1F56AC88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DBFE0-970D-720B-CBCD-97E3A1DD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661601"/>
            <a:ext cx="978354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071F-0B85-72F2-4715-FD2E2E9CD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6FBC5-773F-4348-094B-50842417A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E6835-B2BE-29F3-1B5E-09C3EA99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C282-DB8B-C93E-6672-DA24B2C9E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8AC86-013D-37B5-25F2-E9ED4247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1CBB3-1F0D-2EC3-3B76-6880811E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580627"/>
            <a:ext cx="1019317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abdulrasheedshaik122@outlook.com</dc:creator>
  <cp:lastModifiedBy>abdulrasheedshaik122@outlook.com</cp:lastModifiedBy>
  <cp:revision>2</cp:revision>
  <dcterms:created xsi:type="dcterms:W3CDTF">2024-08-02T17:28:04Z</dcterms:created>
  <dcterms:modified xsi:type="dcterms:W3CDTF">2024-08-03T02:52:21Z</dcterms:modified>
</cp:coreProperties>
</file>